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1" r:id="rId8"/>
    <p:sldId id="269" r:id="rId9"/>
    <p:sldId id="270" r:id="rId10"/>
    <p:sldId id="272" r:id="rId11"/>
    <p:sldId id="271" r:id="rId12"/>
    <p:sldId id="273" r:id="rId13"/>
    <p:sldId id="262" r:id="rId14"/>
  </p:sldIdLst>
  <p:sldSz cx="9144000" cy="5143500" type="screen16x9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5" d="100"/>
          <a:sy n="115" d="100"/>
        </p:scale>
        <p:origin x="-1144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jpg>
</file>

<file path=ppt/media/image11.jpg>
</file>

<file path=ppt/media/image12.jp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38D50-462B-9F4D-86F2-550695F42209}" type="datetimeFigureOut">
              <a:rPr lang="es-ES" smtClean="0"/>
              <a:t>25/02/20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8D47A-6144-E645-AB09-9B31E5A0DDED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79300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38D50-462B-9F4D-86F2-550695F42209}" type="datetimeFigureOut">
              <a:rPr lang="es-ES" smtClean="0"/>
              <a:t>25/02/20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8D47A-6144-E645-AB09-9B31E5A0DDED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91849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38D50-462B-9F4D-86F2-550695F42209}" type="datetimeFigureOut">
              <a:rPr lang="es-ES" smtClean="0"/>
              <a:t>25/02/20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8D47A-6144-E645-AB09-9B31E5A0DDED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5671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38D50-462B-9F4D-86F2-550695F42209}" type="datetimeFigureOut">
              <a:rPr lang="es-ES" smtClean="0"/>
              <a:t>25/02/20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8D47A-6144-E645-AB09-9B31E5A0DDED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3364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38D50-462B-9F4D-86F2-550695F42209}" type="datetimeFigureOut">
              <a:rPr lang="es-ES" smtClean="0"/>
              <a:t>25/02/20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8D47A-6144-E645-AB09-9B31E5A0DDED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11124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38D50-462B-9F4D-86F2-550695F42209}" type="datetimeFigureOut">
              <a:rPr lang="es-ES" smtClean="0"/>
              <a:t>25/02/20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8D47A-6144-E645-AB09-9B31E5A0DDED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4584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38D50-462B-9F4D-86F2-550695F42209}" type="datetimeFigureOut">
              <a:rPr lang="es-ES" smtClean="0"/>
              <a:t>25/02/20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8D47A-6144-E645-AB09-9B31E5A0DDED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589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38D50-462B-9F4D-86F2-550695F42209}" type="datetimeFigureOut">
              <a:rPr lang="es-ES" smtClean="0"/>
              <a:t>25/02/20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8D47A-6144-E645-AB09-9B31E5A0DDED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14164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38D50-462B-9F4D-86F2-550695F42209}" type="datetimeFigureOut">
              <a:rPr lang="es-ES" smtClean="0"/>
              <a:t>25/02/20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8D47A-6144-E645-AB09-9B31E5A0DDED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4681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38D50-462B-9F4D-86F2-550695F42209}" type="datetimeFigureOut">
              <a:rPr lang="es-ES" smtClean="0"/>
              <a:t>25/02/20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8D47A-6144-E645-AB09-9B31E5A0DDED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52451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38D50-462B-9F4D-86F2-550695F42209}" type="datetimeFigureOut">
              <a:rPr lang="es-ES" smtClean="0"/>
              <a:t>25/02/20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8D47A-6144-E645-AB09-9B31E5A0DDED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74040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238D50-462B-9F4D-86F2-550695F42209}" type="datetimeFigureOut">
              <a:rPr lang="es-ES" smtClean="0"/>
              <a:t>25/02/20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8D47A-6144-E645-AB09-9B31E5A0DDED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6499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18638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2242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52936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02771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54647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59392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8702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7550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14301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1165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0720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3841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787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0</Words>
  <Application>Microsoft Macintosh PowerPoint</Application>
  <PresentationFormat>Presentación en pantalla (16:9)</PresentationFormat>
  <Paragraphs>0</Paragraphs>
  <Slides>13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4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TV AZTECA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Victor Rogelio Silva Fuentes</dc:creator>
  <cp:lastModifiedBy>VICTOR SILVA</cp:lastModifiedBy>
  <cp:revision>11</cp:revision>
  <dcterms:created xsi:type="dcterms:W3CDTF">2019-07-09T00:49:13Z</dcterms:created>
  <dcterms:modified xsi:type="dcterms:W3CDTF">2020-02-26T02:41:49Z</dcterms:modified>
</cp:coreProperties>
</file>

<file path=docProps/thumbnail.jpeg>
</file>